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7120" y="3048000"/>
            <a:ext cx="493776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67619" y="1640366"/>
            <a:ext cx="3847619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574666"/>
            <a:ext cx="1971428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489898"/>
            <a:ext cx="2409523" cy="409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385945"/>
            <a:ext cx="8709025" cy="8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556835"/>
            <a:ext cx="9360000" cy="510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5" b="14091"/>
          <a:stretch>
            <a:fillRect/>
          </a:stretch>
        </p:blipFill>
        <p:spPr>
          <a:xfrm>
            <a:off x="1487170" y="657225"/>
            <a:ext cx="7312660" cy="89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79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850612"/>
            <a:ext cx="5523809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784911"/>
            <a:ext cx="2400000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700144"/>
            <a:ext cx="1933333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605655"/>
            <a:ext cx="683387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325094" y="5842517"/>
            <a:ext cx="428571" cy="37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1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67619" y="3847629"/>
            <a:ext cx="428570" cy="37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0245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3851" y="5989261"/>
            <a:ext cx="774965" cy="36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508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900245"/>
            <a:ext cx="9546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0364" y="1068666"/>
            <a:ext cx="2786635" cy="38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0475" y="1944370"/>
            <a:ext cx="8127365" cy="61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60364" y="2761297"/>
            <a:ext cx="2163641" cy="37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0475" y="3594735"/>
            <a:ext cx="3567430" cy="459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60475" y="4304030"/>
            <a:ext cx="8128000" cy="61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60475" y="5177155"/>
            <a:ext cx="813181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260475" y="6137910"/>
            <a:ext cx="90551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1" grpId="0" bldLvl="0" animBg="1"/>
      <p:bldP spid="16" grpId="0" bldLvl="0" animBg="1"/>
      <p:bldP spid="19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24761" y="1635980"/>
            <a:ext cx="5476190" cy="362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570671"/>
            <a:ext cx="2161904" cy="34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321050"/>
            <a:ext cx="3004820" cy="60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310380"/>
            <a:ext cx="844296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37</cp:revision>
  <dcterms:created xsi:type="dcterms:W3CDTF">2015-09-16T06:52:00Z</dcterms:created>
  <dcterms:modified xsi:type="dcterms:W3CDTF">2023-12-14T13:47:33Z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